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32" dt="2025-07-11T20:00:46.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1T20:02:11.214" v="1293" actId="20577"/>
      <pc:docMkLst>
        <pc:docMk/>
      </pc:docMkLst>
      <pc:sldChg chg="modSp mod">
        <pc:chgData name="Kunal Ghosh" userId="c7d400ffb3130a3a" providerId="LiveId" clId="{643FB566-F8B5-4B2B-B847-B5F1168135B3}" dt="2025-07-11T06:17:48.189" v="1143"/>
        <pc:sldMkLst>
          <pc:docMk/>
          <pc:sldMk cId="4154997097" sldId="267"/>
        </pc:sldMkLst>
        <pc:graphicFrameChg chg="mod modGraphic">
          <ac:chgData name="Kunal Ghosh" userId="c7d400ffb3130a3a" providerId="LiveId" clId="{643FB566-F8B5-4B2B-B847-B5F1168135B3}" dt="2025-07-11T06:17:48.189" v="1143"/>
          <ac:graphicFrameMkLst>
            <pc:docMk/>
            <pc:sldMk cId="4154997097" sldId="267"/>
            <ac:graphicFrameMk id="6" creationId="{F2BF597E-F796-F66F-75D5-F9E1D2FA6C32}"/>
          </ac:graphicFrameMkLst>
        </pc:graphicFrameChg>
      </pc:sldChg>
      <pc:sldChg chg="modSp mod">
        <pc:chgData name="Kunal Ghosh" userId="c7d400ffb3130a3a" providerId="LiveId" clId="{643FB566-F8B5-4B2B-B847-B5F1168135B3}" dt="2025-07-11T20:02:11.214" v="1293"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1T20:02:11.214" v="1293" actId="20577"/>
          <ac:graphicFrameMkLst>
            <pc:docMk/>
            <pc:sldMk cId="2563625407" sldId="323"/>
            <ac:graphicFrameMk id="4" creationId="{8773EA6A-3E2B-A925-9CEA-C71BF8300988}"/>
          </ac:graphicFrameMkLst>
        </pc:graphicFrameChg>
      </pc:sldChg>
      <pc:sldChg chg="modSp mod">
        <pc:chgData name="Kunal Ghosh" userId="c7d400ffb3130a3a" providerId="LiveId" clId="{643FB566-F8B5-4B2B-B847-B5F1168135B3}" dt="2025-07-10T12:19:02.682" v="1136"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2369008972"/>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r>
                        <a:rPr lang="en-IN" dirty="0"/>
                        <a:t>Customer </a:t>
                      </a:r>
                      <a:r>
                        <a:rPr lang="en-IN" dirty="0" err="1"/>
                        <a:t>Behavior</a:t>
                      </a:r>
                      <a:r>
                        <a:rPr lang="en-IN" dirty="0"/>
                        <a:t> Analyst</a:t>
                      </a:r>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r>
                        <a:rPr lang="en-IN"/>
                        <a:t>Product Performance Analyst</a:t>
                      </a:r>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r>
                        <a:rPr lang="en-IN" dirty="0"/>
                        <a:t>Regional/Operational Analyst</a:t>
                      </a:r>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3834611267"/>
              </p:ext>
            </p:extLst>
          </p:nvPr>
        </p:nvGraphicFramePr>
        <p:xfrm>
          <a:off x="164478" y="832983"/>
          <a:ext cx="11829193" cy="498009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a:t>
                      </a:r>
                      <a:r>
                        <a:rPr lang="en-US" sz="1200" dirty="0"/>
                        <a:t>Copiers (18%), Phones (14.4%), Accessories (13.6%), paper (11%). Loss leader product sub-category are Tables (79%), Bookcases (15%), Supplies (5.3%). </a:t>
                      </a:r>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 To reduce losses and promote growth and profit:-</a:t>
                      </a:r>
                    </a:p>
                    <a:p>
                      <a:r>
                        <a:rPr lang="en-IN" sz="1200" dirty="0"/>
                        <a:t>a) 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a:t>b) Reduce </a:t>
                      </a:r>
                      <a:r>
                        <a:rPr lang="en-IN" sz="1200" dirty="0"/>
                        <a:t>Promotion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B64EEB-1B4A-4920-AA44-E234D7D487D1}">
  <ds:schemaRefs>
    <ds:schemaRef ds:uri="http://schemas.microsoft.com/sharepoint/v3/contenttype/forms"/>
  </ds:schemaRefs>
</ds:datastoreItem>
</file>

<file path=customXml/itemProps2.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47</TotalTime>
  <Words>3365</Words>
  <Application>Microsoft Office PowerPoint</Application>
  <PresentationFormat>Widescreen</PresentationFormat>
  <Paragraphs>293</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2025-07-11T20:02:12Z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